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Sora"/>
      <p:regular r:id="rId45"/>
      <p:bold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C9F6DC-2763-48EB-ADE9-91608EB42F59}">
  <a:tblStyle styleId="{70C9F6DC-2763-48EB-ADE9-91608EB42F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Sora-bold.fntdata"/><Relationship Id="rId45" Type="http://schemas.openxmlformats.org/officeDocument/2006/relationships/font" Target="fonts/Sor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e0a0f16471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e0a0f16471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e0a0f16471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e0a0f16471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e0a0f16471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e0a0f16471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e0a0f16471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e0a0f16471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e0a0f16471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e0a0f16471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e0a0f1647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e0a0f1647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e0a0f16471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e0a0f16471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e0a0f16471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e0a0f16471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e0a0f16471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e0a0f16471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e0a0f16471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e0a0f16471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e0a0f1647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e0a0f1647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e0a0f16471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e0a0f16471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e0a0f16471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e0a0f16471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e0a0f16471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e0a0f16471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e0a0f16471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e0a0f16471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e0a0f16471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e0a0f16471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e0a0f16471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e0a0f16471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e0a0f16471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2e0a0f16471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e0a0f16471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e0a0f16471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e0a0f16471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e0a0f16471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e0a0f16471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e0a0f16471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e0a0f16471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e0a0f16471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e0a0f16471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e0a0f16471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e0a0f16471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e0a0f16471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e0a0f16471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e0a0f16471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e0a0f16471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e0a0f16471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e0a0f16471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e0a0f16471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e0a0f16471_0_1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e0a0f16471_0_1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e0a0f16471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e0a0f16471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e0a0f16471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e0a0f16471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e0a0f16471_0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e0a0f16471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e0a0f16471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e0a0f16471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e0a0f16471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e0a0f16471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e0a0f16471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e0a0f16471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e0a0f16471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e0a0f16471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e0a0f16471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e0a0f16471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e0a0f16471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e0a0f16471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44" name="Google Shape;144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92" name="Google Shape;192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1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ShoppingStore</a:t>
            </a:r>
            <a:endParaRPr/>
          </a:p>
        </p:txBody>
      </p:sp>
      <p:sp>
        <p:nvSpPr>
          <p:cNvPr id="705" name="Google Shape;705;p21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Aplicação de e-commerce</a:t>
            </a:r>
            <a:endParaRPr/>
          </a:p>
        </p:txBody>
      </p:sp>
      <p:grpSp>
        <p:nvGrpSpPr>
          <p:cNvPr id="706" name="Google Shape;706;p21"/>
          <p:cNvGrpSpPr/>
          <p:nvPr/>
        </p:nvGrpSpPr>
        <p:grpSpPr>
          <a:xfrm>
            <a:off x="5148240" y="1213448"/>
            <a:ext cx="3374953" cy="2676563"/>
            <a:chOff x="5148240" y="1213448"/>
            <a:chExt cx="3374953" cy="2676563"/>
          </a:xfrm>
        </p:grpSpPr>
        <p:grpSp>
          <p:nvGrpSpPr>
            <p:cNvPr id="707" name="Google Shape;707;p21"/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708" name="Google Shape;708;p21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6" name="Google Shape;716;p21"/>
            <p:cNvSpPr/>
            <p:nvPr/>
          </p:nvSpPr>
          <p:spPr>
            <a:xfrm>
              <a:off x="6756905" y="3331665"/>
              <a:ext cx="323570" cy="155531"/>
            </a:xfrm>
            <a:custGeom>
              <a:rect b="b" l="l" r="r" t="t"/>
              <a:pathLst>
                <a:path extrusionOk="0" h="2636" w="5484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6048099" y="1992822"/>
              <a:ext cx="6608" cy="77234"/>
            </a:xfrm>
            <a:custGeom>
              <a:rect b="b" l="l" r="r" t="t"/>
              <a:pathLst>
                <a:path extrusionOk="0" h="1309" w="112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6344236" y="1821005"/>
              <a:ext cx="327346" cy="131399"/>
            </a:xfrm>
            <a:custGeom>
              <a:rect b="b" l="l" r="r" t="t"/>
              <a:pathLst>
                <a:path extrusionOk="0" h="2227" w="5548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7379802" y="2174552"/>
              <a:ext cx="423166" cy="165915"/>
            </a:xfrm>
            <a:custGeom>
              <a:rect b="b" l="l" r="r" t="t"/>
              <a:pathLst>
                <a:path extrusionOk="0" h="2812" w="7172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7580708" y="2958941"/>
              <a:ext cx="85436" cy="160428"/>
            </a:xfrm>
            <a:custGeom>
              <a:rect b="b" l="l" r="r" t="t"/>
              <a:pathLst>
                <a:path extrusionOk="0" h="2719" w="1448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8240247" y="1261064"/>
              <a:ext cx="108447" cy="108388"/>
            </a:xfrm>
            <a:custGeom>
              <a:rect b="b" l="l" r="r" t="t"/>
              <a:pathLst>
                <a:path extrusionOk="0" h="1837" w="1838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8380379" y="2008694"/>
              <a:ext cx="26315" cy="25784"/>
            </a:xfrm>
            <a:custGeom>
              <a:rect b="b" l="l" r="r" t="t"/>
              <a:pathLst>
                <a:path extrusionOk="0" h="437" w="446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8380379" y="1940840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7173999" y="2893271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7173999" y="2988502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203028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7107797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7130750" y="2983015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7126914" y="2979592"/>
              <a:ext cx="33985" cy="33572"/>
            </a:xfrm>
            <a:custGeom>
              <a:rect b="b" l="l" r="r" t="t"/>
              <a:pathLst>
                <a:path extrusionOk="0" h="569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7198072" y="2915692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7194237" y="2912270"/>
              <a:ext cx="33985" cy="33041"/>
            </a:xfrm>
            <a:custGeom>
              <a:rect b="b" l="l" r="r" t="t"/>
              <a:pathLst>
                <a:path extrusionOk="0" h="560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7130750" y="2915692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7126914" y="2912270"/>
              <a:ext cx="33985" cy="33041"/>
            </a:xfrm>
            <a:custGeom>
              <a:rect b="b" l="l" r="r" t="t"/>
              <a:pathLst>
                <a:path extrusionOk="0" h="560" w="576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7198072" y="2983015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7194237" y="2979592"/>
              <a:ext cx="33985" cy="33572"/>
            </a:xfrm>
            <a:custGeom>
              <a:rect b="b" l="l" r="r" t="t"/>
              <a:pathLst>
                <a:path extrusionOk="0" h="569" w="576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8286210" y="1697806"/>
              <a:ext cx="47143" cy="47674"/>
            </a:xfrm>
            <a:custGeom>
              <a:rect b="b" l="l" r="r" t="t"/>
              <a:pathLst>
                <a:path extrusionOk="0" h="808" w="799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8222723" y="3615765"/>
              <a:ext cx="33454" cy="33454"/>
            </a:xfrm>
            <a:custGeom>
              <a:rect b="b" l="l" r="r" t="t"/>
              <a:pathLst>
                <a:path extrusionOk="0" h="567" w="567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6843404" y="1371577"/>
              <a:ext cx="517865" cy="515682"/>
            </a:xfrm>
            <a:custGeom>
              <a:rect b="b" l="l" r="r" t="t"/>
              <a:pathLst>
                <a:path extrusionOk="0" h="8740" w="8777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7731226" y="2764939"/>
              <a:ext cx="652509" cy="651093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5349677" y="3784338"/>
              <a:ext cx="1411104" cy="6608"/>
            </a:xfrm>
            <a:custGeom>
              <a:rect b="b" l="l" r="r" t="t"/>
              <a:pathLst>
                <a:path extrusionOk="0" h="112" w="23916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5615133" y="3875734"/>
              <a:ext cx="879668" cy="6608"/>
            </a:xfrm>
            <a:custGeom>
              <a:rect b="b" l="l" r="r" t="t"/>
              <a:pathLst>
                <a:path extrusionOk="0" h="112" w="14909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107207" y="3142854"/>
              <a:ext cx="958496" cy="662893"/>
            </a:xfrm>
            <a:custGeom>
              <a:rect b="b" l="l" r="r" t="t"/>
              <a:pathLst>
                <a:path extrusionOk="0" h="11235" w="16245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7103372" y="3139550"/>
              <a:ext cx="966166" cy="669442"/>
            </a:xfrm>
            <a:custGeom>
              <a:rect b="b" l="l" r="r" t="t"/>
              <a:pathLst>
                <a:path extrusionOk="0" h="11346" w="16375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7177303" y="3206342"/>
              <a:ext cx="818306" cy="535920"/>
            </a:xfrm>
            <a:custGeom>
              <a:rect b="b" l="l" r="r" t="t"/>
              <a:pathLst>
                <a:path extrusionOk="0" h="9083" w="13869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7173468" y="3203038"/>
              <a:ext cx="825445" cy="542469"/>
            </a:xfrm>
            <a:custGeom>
              <a:rect b="b" l="l" r="r" t="t"/>
              <a:pathLst>
                <a:path extrusionOk="0" h="9194" w="1399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7173468" y="3369427"/>
              <a:ext cx="7139" cy="180725"/>
            </a:xfrm>
            <a:custGeom>
              <a:rect b="b" l="l" r="r" t="t"/>
              <a:pathLst>
                <a:path extrusionOk="0" h="3063" w="12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7575752" y="3164745"/>
              <a:ext cx="21418" cy="21418"/>
            </a:xfrm>
            <a:custGeom>
              <a:rect b="b" l="l" r="r" t="t"/>
              <a:pathLst>
                <a:path extrusionOk="0" h="363" w="363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6950141" y="3800741"/>
              <a:ext cx="1272625" cy="86026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6946836" y="3797495"/>
              <a:ext cx="1279233" cy="92516"/>
            </a:xfrm>
            <a:custGeom>
              <a:rect b="b" l="l" r="r" t="t"/>
              <a:pathLst>
                <a:path extrusionOk="0" h="1568" w="21681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6958873" y="3863166"/>
              <a:ext cx="1255160" cy="6608"/>
            </a:xfrm>
            <a:custGeom>
              <a:rect b="b" l="l" r="r" t="t"/>
              <a:pathLst>
                <a:path extrusionOk="0" h="112" w="21273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7464649" y="3806228"/>
              <a:ext cx="243090" cy="26905"/>
            </a:xfrm>
            <a:custGeom>
              <a:rect b="b" l="l" r="r" t="t"/>
              <a:pathLst>
                <a:path extrusionOk="0" h="456" w="412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7461345" y="3802393"/>
              <a:ext cx="250230" cy="33985"/>
            </a:xfrm>
            <a:custGeom>
              <a:rect b="b" l="l" r="r" t="t"/>
              <a:pathLst>
                <a:path extrusionOk="0" h="576" w="4241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7340388" y="3308122"/>
              <a:ext cx="439038" cy="375020"/>
            </a:xfrm>
            <a:custGeom>
              <a:rect b="b" l="l" r="r" t="t"/>
              <a:pathLst>
                <a:path extrusionOk="0" h="6356" w="7441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7369418" y="3278562"/>
              <a:ext cx="439038" cy="375020"/>
            </a:xfrm>
            <a:custGeom>
              <a:rect b="b" l="l" r="r" t="t"/>
              <a:pathLst>
                <a:path extrusionOk="0" h="6356" w="7441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7366113" y="3274727"/>
              <a:ext cx="445587" cy="382690"/>
            </a:xfrm>
            <a:custGeom>
              <a:rect b="b" l="l" r="r" t="t"/>
              <a:pathLst>
                <a:path extrusionOk="0" h="6486" w="7552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7437271" y="3476164"/>
              <a:ext cx="302742" cy="40594"/>
            </a:xfrm>
            <a:custGeom>
              <a:rect b="b" l="l" r="r" t="t"/>
              <a:pathLst>
                <a:path extrusionOk="0" h="688" w="5131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7433436" y="3472919"/>
              <a:ext cx="309881" cy="47084"/>
            </a:xfrm>
            <a:custGeom>
              <a:rect b="b" l="l" r="r" t="t"/>
              <a:pathLst>
                <a:path extrusionOk="0" h="798" w="5252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7470136" y="3487138"/>
              <a:ext cx="234830" cy="16993"/>
            </a:xfrm>
            <a:custGeom>
              <a:rect b="b" l="l" r="r" t="t"/>
              <a:pathLst>
                <a:path extrusionOk="0" h="288" w="398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7489253" y="3539120"/>
              <a:ext cx="198248" cy="23601"/>
            </a:xfrm>
            <a:custGeom>
              <a:rect b="b" l="l" r="r" t="t"/>
              <a:pathLst>
                <a:path extrusionOk="0" h="400" w="336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7486008" y="3535816"/>
              <a:ext cx="204739" cy="30740"/>
            </a:xfrm>
            <a:custGeom>
              <a:rect b="b" l="l" r="r" t="t"/>
              <a:pathLst>
                <a:path extrusionOk="0" h="521" w="347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7529257" y="3545139"/>
              <a:ext cx="11505" cy="11564"/>
            </a:xfrm>
            <a:custGeom>
              <a:rect b="b" l="l" r="r" t="t"/>
              <a:pathLst>
                <a:path extrusionOk="0" h="196" w="195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7551148" y="3545139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7571917" y="3545139"/>
              <a:ext cx="11033" cy="11564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7593807" y="3545139"/>
              <a:ext cx="11033" cy="11564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7614635" y="3545139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7636525" y="3545139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7524832" y="3322342"/>
              <a:ext cx="127091" cy="127091"/>
            </a:xfrm>
            <a:custGeom>
              <a:rect b="b" l="l" r="r" t="t"/>
              <a:pathLst>
                <a:path extrusionOk="0" h="2154" w="2154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7521587" y="3319097"/>
              <a:ext cx="133582" cy="133582"/>
            </a:xfrm>
            <a:custGeom>
              <a:rect b="b" l="l" r="r" t="t"/>
              <a:pathLst>
                <a:path extrusionOk="0" h="2264" w="2264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7560411" y="3389665"/>
              <a:ext cx="56465" cy="28557"/>
            </a:xfrm>
            <a:custGeom>
              <a:rect b="b" l="l" r="r" t="t"/>
              <a:pathLst>
                <a:path extrusionOk="0" h="484" w="957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7556576" y="3386420"/>
              <a:ext cx="63605" cy="35106"/>
            </a:xfrm>
            <a:custGeom>
              <a:rect b="b" l="l" r="r" t="t"/>
              <a:pathLst>
                <a:path extrusionOk="0" h="595" w="1078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7572507" y="3353555"/>
              <a:ext cx="32333" cy="32392"/>
            </a:xfrm>
            <a:custGeom>
              <a:rect b="b" l="l" r="r" t="t"/>
              <a:pathLst>
                <a:path extrusionOk="0" h="549" w="548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7569203" y="3350310"/>
              <a:ext cx="38883" cy="38883"/>
            </a:xfrm>
            <a:custGeom>
              <a:rect b="b" l="l" r="r" t="t"/>
              <a:pathLst>
                <a:path extrusionOk="0" h="659" w="659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7541825" y="3581839"/>
              <a:ext cx="93637" cy="29029"/>
            </a:xfrm>
            <a:custGeom>
              <a:rect b="b" l="l" r="r" t="t"/>
              <a:pathLst>
                <a:path extrusionOk="0" h="492" w="1587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7537990" y="3578534"/>
              <a:ext cx="100776" cy="35638"/>
            </a:xfrm>
            <a:custGeom>
              <a:rect b="b" l="l" r="r" t="t"/>
              <a:pathLst>
                <a:path extrusionOk="0" h="604" w="1708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7134585" y="1285137"/>
              <a:ext cx="959027" cy="662893"/>
            </a:xfrm>
            <a:custGeom>
              <a:rect b="b" l="l" r="r" t="t"/>
              <a:pathLst>
                <a:path extrusionOk="0" h="11235" w="16254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7131340" y="1281833"/>
              <a:ext cx="965576" cy="670032"/>
            </a:xfrm>
            <a:custGeom>
              <a:rect b="b" l="l" r="r" t="t"/>
              <a:pathLst>
                <a:path extrusionOk="0" h="11356" w="16365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7204681" y="1349156"/>
              <a:ext cx="818837" cy="535389"/>
            </a:xfrm>
            <a:custGeom>
              <a:rect b="b" l="l" r="r" t="t"/>
              <a:pathLst>
                <a:path extrusionOk="0" h="9074" w="13878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7201376" y="1345320"/>
              <a:ext cx="825445" cy="542469"/>
            </a:xfrm>
            <a:custGeom>
              <a:rect b="b" l="l" r="r" t="t"/>
              <a:pathLst>
                <a:path extrusionOk="0" h="9194" w="139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201376" y="1512300"/>
              <a:ext cx="6608" cy="180666"/>
            </a:xfrm>
            <a:custGeom>
              <a:rect b="b" l="l" r="r" t="t"/>
              <a:pathLst>
                <a:path extrusionOk="0" h="3062" w="112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7603130" y="1307027"/>
              <a:ext cx="21949" cy="21418"/>
            </a:xfrm>
            <a:custGeom>
              <a:rect b="b" l="l" r="r" t="t"/>
              <a:pathLst>
                <a:path extrusionOk="0" h="363" w="372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6977518" y="1943023"/>
              <a:ext cx="1272625" cy="86026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6974214" y="1939778"/>
              <a:ext cx="1279764" cy="92516"/>
            </a:xfrm>
            <a:custGeom>
              <a:rect b="b" l="l" r="r" t="t"/>
              <a:pathLst>
                <a:path extrusionOk="0" h="1568" w="2169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6986251" y="2005449"/>
              <a:ext cx="1255160" cy="6608"/>
            </a:xfrm>
            <a:custGeom>
              <a:rect b="b" l="l" r="r" t="t"/>
              <a:pathLst>
                <a:path extrusionOk="0" h="112" w="21273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7492557" y="1948511"/>
              <a:ext cx="243090" cy="26905"/>
            </a:xfrm>
            <a:custGeom>
              <a:rect b="b" l="l" r="r" t="t"/>
              <a:pathLst>
                <a:path extrusionOk="0" h="456" w="412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7489253" y="1945206"/>
              <a:ext cx="249699" cy="33454"/>
            </a:xfrm>
            <a:custGeom>
              <a:rect b="b" l="l" r="r" t="t"/>
              <a:pathLst>
                <a:path extrusionOk="0" h="567" w="4232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7368297" y="1450405"/>
              <a:ext cx="438507" cy="375551"/>
            </a:xfrm>
            <a:custGeom>
              <a:rect b="b" l="l" r="r" t="t"/>
              <a:pathLst>
                <a:path extrusionOk="0" h="6365" w="7432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7397326" y="1420844"/>
              <a:ext cx="438507" cy="375551"/>
            </a:xfrm>
            <a:custGeom>
              <a:rect b="b" l="l" r="r" t="t"/>
              <a:pathLst>
                <a:path extrusionOk="0" h="6365" w="7432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7394022" y="1417599"/>
              <a:ext cx="445646" cy="382100"/>
            </a:xfrm>
            <a:custGeom>
              <a:rect b="b" l="l" r="r" t="t"/>
              <a:pathLst>
                <a:path extrusionOk="0" h="6476" w="7553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7464649" y="1618446"/>
              <a:ext cx="302742" cy="40594"/>
            </a:xfrm>
            <a:custGeom>
              <a:rect b="b" l="l" r="r" t="t"/>
              <a:pathLst>
                <a:path extrusionOk="0" h="688" w="5131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7461345" y="1615201"/>
              <a:ext cx="309881" cy="47084"/>
            </a:xfrm>
            <a:custGeom>
              <a:rect b="b" l="l" r="r" t="t"/>
              <a:pathLst>
                <a:path extrusionOk="0" h="798" w="5252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7497514" y="1629421"/>
              <a:ext cx="235420" cy="16993"/>
            </a:xfrm>
            <a:custGeom>
              <a:rect b="b" l="l" r="r" t="t"/>
              <a:pathLst>
                <a:path extrusionOk="0" h="288" w="399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7517221" y="1681934"/>
              <a:ext cx="198189" cy="23601"/>
            </a:xfrm>
            <a:custGeom>
              <a:rect b="b" l="l" r="r" t="t"/>
              <a:pathLst>
                <a:path extrusionOk="0" h="400" w="3359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7513917" y="1678689"/>
              <a:ext cx="204739" cy="30150"/>
            </a:xfrm>
            <a:custGeom>
              <a:rect b="b" l="l" r="r" t="t"/>
              <a:pathLst>
                <a:path extrusionOk="0" h="511" w="347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7557166" y="1687952"/>
              <a:ext cx="10974" cy="11564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7579056" y="1687952"/>
              <a:ext cx="10974" cy="11564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7599294" y="1687952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7621185" y="1687952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7642544" y="1687952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7664434" y="1687952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7552800" y="1465215"/>
              <a:ext cx="126442" cy="126501"/>
            </a:xfrm>
            <a:custGeom>
              <a:rect b="b" l="l" r="r" t="t"/>
              <a:pathLst>
                <a:path extrusionOk="0" h="2144" w="2143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7549496" y="1461380"/>
              <a:ext cx="133582" cy="134172"/>
            </a:xfrm>
            <a:custGeom>
              <a:rect b="b" l="l" r="r" t="t"/>
              <a:pathLst>
                <a:path extrusionOk="0" h="2274" w="2264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7587789" y="1532007"/>
              <a:ext cx="56465" cy="28498"/>
            </a:xfrm>
            <a:custGeom>
              <a:rect b="b" l="l" r="r" t="t"/>
              <a:pathLst>
                <a:path extrusionOk="0" h="483" w="957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7584544" y="1528702"/>
              <a:ext cx="63546" cy="35106"/>
            </a:xfrm>
            <a:custGeom>
              <a:rect b="b" l="l" r="r" t="t"/>
              <a:pathLst>
                <a:path extrusionOk="0" h="595" w="1077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7600415" y="1496428"/>
              <a:ext cx="31802" cy="31802"/>
            </a:xfrm>
            <a:custGeom>
              <a:rect b="b" l="l" r="r" t="t"/>
              <a:pathLst>
                <a:path extrusionOk="0" h="539" w="539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7597111" y="1493123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7569203" y="1724121"/>
              <a:ext cx="93637" cy="29029"/>
            </a:xfrm>
            <a:custGeom>
              <a:rect b="b" l="l" r="r" t="t"/>
              <a:pathLst>
                <a:path extrusionOk="0" h="492" w="1587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7565898" y="1720817"/>
              <a:ext cx="100245" cy="36169"/>
            </a:xfrm>
            <a:custGeom>
              <a:rect b="b" l="l" r="r" t="t"/>
              <a:pathLst>
                <a:path extrusionOk="0" h="613" w="1699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6772246" y="1753682"/>
              <a:ext cx="559993" cy="977022"/>
            </a:xfrm>
            <a:custGeom>
              <a:rect b="b" l="l" r="r" t="t"/>
              <a:pathLst>
                <a:path extrusionOk="0" h="16559" w="9491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6731179" y="1693971"/>
              <a:ext cx="559993" cy="995726"/>
            </a:xfrm>
            <a:custGeom>
              <a:rect b="b" l="l" r="r" t="t"/>
              <a:pathLst>
                <a:path extrusionOk="0" h="16876" w="9491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6727934" y="1690725"/>
              <a:ext cx="566542" cy="1002216"/>
            </a:xfrm>
            <a:custGeom>
              <a:rect b="b" l="l" r="r" t="t"/>
              <a:pathLst>
                <a:path extrusionOk="0" h="16986" w="9602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6732301" y="1693971"/>
              <a:ext cx="558341" cy="80538"/>
            </a:xfrm>
            <a:custGeom>
              <a:rect b="b" l="l" r="r" t="t"/>
              <a:pathLst>
                <a:path extrusionOk="0" h="1365" w="9463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6728465" y="1690725"/>
              <a:ext cx="565480" cy="87088"/>
            </a:xfrm>
            <a:custGeom>
              <a:rect b="b" l="l" r="r" t="t"/>
              <a:pathLst>
                <a:path extrusionOk="0" h="1476" w="9584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7140072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718987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724079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6820392" y="1885023"/>
              <a:ext cx="176889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7032804" y="1885023"/>
              <a:ext cx="67912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7142255" y="188502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7027848" y="2016364"/>
              <a:ext cx="176889" cy="7198"/>
            </a:xfrm>
            <a:custGeom>
              <a:rect b="b" l="l" r="r" t="t"/>
              <a:pathLst>
                <a:path extrusionOk="0" h="122" w="2998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6924415" y="2016364"/>
              <a:ext cx="67912" cy="7198"/>
            </a:xfrm>
            <a:custGeom>
              <a:rect b="b" l="l" r="r" t="t"/>
              <a:pathLst>
                <a:path extrusionOk="0" h="122" w="115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820392" y="2016364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6820392" y="1950163"/>
              <a:ext cx="94227" cy="6608"/>
            </a:xfrm>
            <a:custGeom>
              <a:rect b="b" l="l" r="r" t="t"/>
              <a:pathLst>
                <a:path extrusionOk="0" h="112" w="1597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6945184" y="1950163"/>
              <a:ext cx="155531" cy="6608"/>
            </a:xfrm>
            <a:custGeom>
              <a:rect b="b" l="l" r="r" t="t"/>
              <a:pathLst>
                <a:path extrusionOk="0" h="112" w="2636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7142255" y="195016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6820392" y="2074955"/>
              <a:ext cx="176889" cy="7198"/>
            </a:xfrm>
            <a:custGeom>
              <a:rect b="b" l="l" r="r" t="t"/>
              <a:pathLst>
                <a:path extrusionOk="0" h="12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7032804" y="2074955"/>
              <a:ext cx="67912" cy="7198"/>
            </a:xfrm>
            <a:custGeom>
              <a:rect b="b" l="l" r="r" t="t"/>
              <a:pathLst>
                <a:path extrusionOk="0" h="12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6820392" y="2286245"/>
              <a:ext cx="176889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7032804" y="2286245"/>
              <a:ext cx="67912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7142255" y="2074955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7027848" y="2206886"/>
              <a:ext cx="176889" cy="6608"/>
            </a:xfrm>
            <a:custGeom>
              <a:rect b="b" l="l" r="r" t="t"/>
              <a:pathLst>
                <a:path extrusionOk="0" h="112" w="2998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6924415" y="2206886"/>
              <a:ext cx="67912" cy="6608"/>
            </a:xfrm>
            <a:custGeom>
              <a:rect b="b" l="l" r="r" t="t"/>
              <a:pathLst>
                <a:path extrusionOk="0" h="112" w="1151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6820392" y="2206886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7123669" y="2357403"/>
              <a:ext cx="67381" cy="7139"/>
            </a:xfrm>
            <a:custGeom>
              <a:rect b="b" l="l" r="r" t="t"/>
              <a:pathLst>
                <a:path extrusionOk="0" h="121" w="114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7019115" y="2357403"/>
              <a:ext cx="63015" cy="7139"/>
            </a:xfrm>
            <a:custGeom>
              <a:rect b="b" l="l" r="r" t="t"/>
              <a:pathLst>
                <a:path extrusionOk="0" h="121" w="1068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6820392" y="2140094"/>
              <a:ext cx="94227" cy="7139"/>
            </a:xfrm>
            <a:custGeom>
              <a:rect b="b" l="l" r="r" t="t"/>
              <a:pathLst>
                <a:path extrusionOk="0" h="121" w="1597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6945184" y="2140094"/>
              <a:ext cx="155531" cy="7139"/>
            </a:xfrm>
            <a:custGeom>
              <a:rect b="b" l="l" r="r" t="t"/>
              <a:pathLst>
                <a:path extrusionOk="0" h="121" w="2636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42255" y="2140094"/>
              <a:ext cx="62484" cy="7139"/>
            </a:xfrm>
            <a:custGeom>
              <a:rect b="b" l="l" r="r" t="t"/>
              <a:pathLst>
                <a:path extrusionOk="0" h="121" w="1059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7017994" y="2427440"/>
              <a:ext cx="155531" cy="7198"/>
            </a:xfrm>
            <a:custGeom>
              <a:rect b="b" l="l" r="r" t="t"/>
              <a:pathLst>
                <a:path extrusionOk="0" h="122" w="2636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7018584" y="2493111"/>
              <a:ext cx="62425" cy="7198"/>
            </a:xfrm>
            <a:custGeom>
              <a:rect b="b" l="l" r="r" t="t"/>
              <a:pathLst>
                <a:path extrusionOk="0" h="122" w="1058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7433436" y="2415403"/>
              <a:ext cx="731867" cy="521700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7430191" y="2412099"/>
              <a:ext cx="738947" cy="52883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7474502" y="2375989"/>
              <a:ext cx="731867" cy="8820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7471198" y="2372685"/>
              <a:ext cx="738475" cy="94758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7553862" y="2401715"/>
              <a:ext cx="33454" cy="33985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7606434" y="2401715"/>
              <a:ext cx="33985" cy="33985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7501349" y="2401715"/>
              <a:ext cx="33985" cy="33985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7473971" y="2464140"/>
              <a:ext cx="732398" cy="430246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7470667" y="2460305"/>
              <a:ext cx="739006" cy="437386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7778310" y="2564859"/>
              <a:ext cx="336078" cy="6608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7778310" y="2614657"/>
              <a:ext cx="122666" cy="7139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7941395" y="2614657"/>
              <a:ext cx="147270" cy="7139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7778310" y="2766237"/>
              <a:ext cx="217896" cy="666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7778310" y="2667170"/>
              <a:ext cx="338851" cy="7198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7778310" y="2716969"/>
              <a:ext cx="112223" cy="7198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7915670" y="2716969"/>
              <a:ext cx="198720" cy="7198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7525953" y="2548397"/>
              <a:ext cx="219017" cy="219017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7522649" y="2545151"/>
              <a:ext cx="225567" cy="225567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7516631" y="2550049"/>
              <a:ext cx="218486" cy="218427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7513386" y="2546213"/>
              <a:ext cx="225567" cy="225567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7662251" y="2565921"/>
              <a:ext cx="54813" cy="54813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7658947" y="2562085"/>
              <a:ext cx="61363" cy="61894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7985707" y="2216444"/>
              <a:ext cx="377203" cy="33908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8001047" y="2212904"/>
              <a:ext cx="345991" cy="345991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7997212" y="2199923"/>
              <a:ext cx="384873" cy="339382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8016388" y="2196442"/>
              <a:ext cx="345991" cy="345991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8070553" y="2285655"/>
              <a:ext cx="224505" cy="141842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8066718" y="2282410"/>
              <a:ext cx="231585" cy="148391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5843948" y="3263280"/>
              <a:ext cx="422576" cy="300500"/>
            </a:xfrm>
            <a:custGeom>
              <a:rect b="b" l="l" r="r" t="t"/>
              <a:pathLst>
                <a:path extrusionOk="0" h="5093" w="7162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5840112" y="3259976"/>
              <a:ext cx="429715" cy="307639"/>
            </a:xfrm>
            <a:custGeom>
              <a:rect b="b" l="l" r="r" t="t"/>
              <a:pathLst>
                <a:path extrusionOk="0" h="5214" w="7283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5151544" y="2042680"/>
              <a:ext cx="1807365" cy="1218402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5148240" y="2039376"/>
              <a:ext cx="1813973" cy="1225010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5151544" y="2076076"/>
              <a:ext cx="1807365" cy="1218402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5148240" y="2072771"/>
              <a:ext cx="1813973" cy="1225010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5254977" y="2195380"/>
              <a:ext cx="1597198" cy="973777"/>
            </a:xfrm>
            <a:custGeom>
              <a:rect b="b" l="l" r="r" t="t"/>
              <a:pathLst>
                <a:path extrusionOk="0" h="16504" w="2707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5251673" y="2192076"/>
              <a:ext cx="1603806" cy="980917"/>
            </a:xfrm>
            <a:custGeom>
              <a:rect b="b" l="l" r="r" t="t"/>
              <a:pathLst>
                <a:path extrusionOk="0" h="16625" w="27182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6850543" y="2586749"/>
              <a:ext cx="6608" cy="189988"/>
            </a:xfrm>
            <a:custGeom>
              <a:rect b="b" l="l" r="r" t="t"/>
              <a:pathLst>
                <a:path extrusionOk="0" h="3220" w="112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6035531" y="2114369"/>
              <a:ext cx="38883" cy="38352"/>
            </a:xfrm>
            <a:custGeom>
              <a:rect b="b" l="l" r="r" t="t"/>
              <a:pathLst>
                <a:path extrusionOk="0" h="650" w="659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6032227" y="2110533"/>
              <a:ext cx="46022" cy="46022"/>
            </a:xfrm>
            <a:custGeom>
              <a:rect b="b" l="l" r="r" t="t"/>
              <a:pathLst>
                <a:path extrusionOk="0" h="780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6808356" y="3211239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6805111" y="3207404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6741564" y="3219441"/>
              <a:ext cx="22539" cy="21949"/>
            </a:xfrm>
            <a:custGeom>
              <a:rect b="b" l="l" r="r" t="t"/>
              <a:pathLst>
                <a:path extrusionOk="0" h="372" w="382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6697253" y="3219441"/>
              <a:ext cx="22480" cy="21949"/>
            </a:xfrm>
            <a:custGeom>
              <a:rect b="b" l="l" r="r" t="t"/>
              <a:pathLst>
                <a:path extrusionOk="0" h="372" w="381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5844479" y="3294434"/>
              <a:ext cx="421514" cy="77824"/>
            </a:xfrm>
            <a:custGeom>
              <a:rect b="b" l="l" r="r" t="t"/>
              <a:pathLst>
                <a:path extrusionOk="0" h="1319" w="7144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5841174" y="3291189"/>
              <a:ext cx="428122" cy="84315"/>
            </a:xfrm>
            <a:custGeom>
              <a:rect b="b" l="l" r="r" t="t"/>
              <a:pathLst>
                <a:path extrusionOk="0" h="1429" w="7256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5257691" y="3542955"/>
              <a:ext cx="1595074" cy="130868"/>
            </a:xfrm>
            <a:custGeom>
              <a:rect b="b" l="l" r="r" t="t"/>
              <a:pathLst>
                <a:path extrusionOk="0" h="2218" w="27034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5253856" y="3539120"/>
              <a:ext cx="1602744" cy="138538"/>
            </a:xfrm>
            <a:custGeom>
              <a:rect b="b" l="l" r="r" t="t"/>
              <a:pathLst>
                <a:path extrusionOk="0" h="2348" w="27164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425733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422487" y="3569743"/>
              <a:ext cx="119893" cy="44960"/>
            </a:xfrm>
            <a:custGeom>
              <a:rect b="b" l="l" r="r" t="t"/>
              <a:pathLst>
                <a:path extrusionOk="0" h="762" w="2032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5565334" y="3573047"/>
              <a:ext cx="113344" cy="38352"/>
            </a:xfrm>
            <a:custGeom>
              <a:rect b="b" l="l" r="r" t="t"/>
              <a:pathLst>
                <a:path extrusionOk="0" h="650" w="1921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562030" y="3569743"/>
              <a:ext cx="119952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708712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5705467" y="3569743"/>
              <a:ext cx="119893" cy="44960"/>
            </a:xfrm>
            <a:custGeom>
              <a:rect b="b" l="l" r="r" t="t"/>
              <a:pathLst>
                <a:path extrusionOk="0" h="762" w="2032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5848314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5845010" y="3569743"/>
              <a:ext cx="119952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5990099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986794" y="3569743"/>
              <a:ext cx="119362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6129641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6126337" y="3569743"/>
              <a:ext cx="119421" cy="44960"/>
            </a:xfrm>
            <a:custGeom>
              <a:rect b="b" l="l" r="r" t="t"/>
              <a:pathLst>
                <a:path extrusionOk="0" h="762" w="2024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6273078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6269243" y="3569743"/>
              <a:ext cx="119893" cy="44960"/>
            </a:xfrm>
            <a:custGeom>
              <a:rect b="b" l="l" r="r" t="t"/>
              <a:pathLst>
                <a:path extrusionOk="0" h="762" w="2032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6412621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6409376" y="3569743"/>
              <a:ext cx="119362" cy="44960"/>
            </a:xfrm>
            <a:custGeom>
              <a:rect b="b" l="l" r="r" t="t"/>
              <a:pathLst>
                <a:path extrusionOk="0" h="762" w="2023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6559303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6556058" y="3569743"/>
              <a:ext cx="119362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359531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5356227" y="3596058"/>
              <a:ext cx="119362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499074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5495828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5642510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5639206" y="3596058"/>
              <a:ext cx="119421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5782053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778808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923307" y="3599304"/>
              <a:ext cx="113344" cy="38411"/>
            </a:xfrm>
            <a:custGeom>
              <a:rect b="b" l="l" r="r" t="t"/>
              <a:pathLst>
                <a:path extrusionOk="0" h="651" w="1921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920003" y="3596058"/>
              <a:ext cx="119952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6063440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6060136" y="3596058"/>
              <a:ext cx="119362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6206818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6202982" y="3596058"/>
              <a:ext cx="119952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6346419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6342584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6493101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6489797" y="3596058"/>
              <a:ext cx="119421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6632644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6629399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5370447" y="2293916"/>
              <a:ext cx="907045" cy="792050"/>
            </a:xfrm>
            <a:custGeom>
              <a:rect b="b" l="l" r="r" t="t"/>
              <a:pathLst>
                <a:path extrusionOk="0" h="13424" w="15373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5367201" y="2290611"/>
              <a:ext cx="913595" cy="798658"/>
            </a:xfrm>
            <a:custGeom>
              <a:rect b="b" l="l" r="r" t="t"/>
              <a:pathLst>
                <a:path extrusionOk="0" h="13536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5370447" y="2293916"/>
              <a:ext cx="907045" cy="72278"/>
            </a:xfrm>
            <a:custGeom>
              <a:rect b="b" l="l" r="r" t="t"/>
              <a:pathLst>
                <a:path extrusionOk="0" h="1225" w="15373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5367201" y="2290611"/>
              <a:ext cx="913595" cy="78886"/>
            </a:xfrm>
            <a:custGeom>
              <a:rect b="b" l="l" r="r" t="t"/>
              <a:pathLst>
                <a:path extrusionOk="0" h="1337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462433" y="2316868"/>
              <a:ext cx="31271" cy="31271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5510048" y="2316868"/>
              <a:ext cx="31271" cy="31271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5415348" y="2316868"/>
              <a:ext cx="31271" cy="31271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5458597" y="2489275"/>
              <a:ext cx="556158" cy="7198"/>
            </a:xfrm>
            <a:custGeom>
              <a:rect b="b" l="l" r="r" t="t"/>
              <a:pathLst>
                <a:path extrusionOk="0" h="122" w="9426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5458597" y="2588932"/>
              <a:ext cx="199841" cy="7139"/>
            </a:xfrm>
            <a:custGeom>
              <a:rect b="b" l="l" r="r" t="t"/>
              <a:pathLst>
                <a:path extrusionOk="0" h="121" w="338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5731192" y="2588932"/>
              <a:ext cx="240848" cy="7139"/>
            </a:xfrm>
            <a:custGeom>
              <a:rect b="b" l="l" r="r" t="t"/>
              <a:pathLst>
                <a:path extrusionOk="0" h="121" w="408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5458597" y="2892150"/>
              <a:ext cx="359089" cy="6608"/>
            </a:xfrm>
            <a:custGeom>
              <a:rect b="b" l="l" r="r" t="t"/>
              <a:pathLst>
                <a:path extrusionOk="0" h="112" w="6086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5458597" y="2694017"/>
              <a:ext cx="561114" cy="6608"/>
            </a:xfrm>
            <a:custGeom>
              <a:rect b="b" l="l" r="r" t="t"/>
              <a:pathLst>
                <a:path extrusionOk="0" h="112" w="951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5458597" y="2793614"/>
              <a:ext cx="182318" cy="7198"/>
            </a:xfrm>
            <a:custGeom>
              <a:rect b="b" l="l" r="r" t="t"/>
              <a:pathLst>
                <a:path extrusionOk="0" h="122" w="30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5688474" y="2793614"/>
              <a:ext cx="326284" cy="7198"/>
            </a:xfrm>
            <a:custGeom>
              <a:rect b="b" l="l" r="r" t="t"/>
              <a:pathLst>
                <a:path extrusionOk="0" h="122" w="553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6337628" y="2408264"/>
              <a:ext cx="409477" cy="672215"/>
            </a:xfrm>
            <a:custGeom>
              <a:rect b="b" l="l" r="r" t="t"/>
              <a:pathLst>
                <a:path extrusionOk="0" h="11393" w="694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6334383" y="2405019"/>
              <a:ext cx="416558" cy="678765"/>
            </a:xfrm>
            <a:custGeom>
              <a:rect b="b" l="l" r="r" t="t"/>
              <a:pathLst>
                <a:path extrusionOk="0" h="11504" w="706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6397280" y="2535829"/>
              <a:ext cx="135824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6558772" y="2535829"/>
              <a:ext cx="53161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6641967" y="2535829"/>
              <a:ext cx="48795" cy="7139"/>
            </a:xfrm>
            <a:custGeom>
              <a:rect b="b" l="l" r="r" t="t"/>
              <a:pathLst>
                <a:path extrusionOk="0" h="121" w="827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6554937" y="2625042"/>
              <a:ext cx="135824" cy="6608"/>
            </a:xfrm>
            <a:custGeom>
              <a:rect b="b" l="l" r="r" t="t"/>
              <a:pathLst>
                <a:path extrusionOk="0" h="112" w="2302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6476108" y="2625042"/>
              <a:ext cx="53161" cy="6608"/>
            </a:xfrm>
            <a:custGeom>
              <a:rect b="b" l="l" r="r" t="t"/>
              <a:pathLst>
                <a:path extrusionOk="0" h="112" w="901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6397280" y="2625042"/>
              <a:ext cx="48795" cy="6608"/>
            </a:xfrm>
            <a:custGeom>
              <a:rect b="b" l="l" r="r" t="t"/>
              <a:pathLst>
                <a:path extrusionOk="0" h="112" w="827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6397280" y="2580140"/>
              <a:ext cx="73458" cy="6667"/>
            </a:xfrm>
            <a:custGeom>
              <a:rect b="b" l="l" r="r" t="t"/>
              <a:pathLst>
                <a:path extrusionOk="0" h="113" w="1245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6491980" y="2580140"/>
              <a:ext cx="119952" cy="6667"/>
            </a:xfrm>
            <a:custGeom>
              <a:rect b="b" l="l" r="r" t="t"/>
              <a:pathLst>
                <a:path extrusionOk="0" h="113" w="2033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6641967" y="2580140"/>
              <a:ext cx="48795" cy="6667"/>
            </a:xfrm>
            <a:custGeom>
              <a:rect b="b" l="l" r="r" t="t"/>
              <a:pathLst>
                <a:path extrusionOk="0" h="113" w="827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6397280" y="2664456"/>
              <a:ext cx="135824" cy="7198"/>
            </a:xfrm>
            <a:custGeom>
              <a:rect b="b" l="l" r="r" t="t"/>
              <a:pathLst>
                <a:path extrusionOk="0" h="122" w="2302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6558772" y="2664456"/>
              <a:ext cx="53161" cy="7198"/>
            </a:xfrm>
            <a:custGeom>
              <a:rect b="b" l="l" r="r" t="t"/>
              <a:pathLst>
                <a:path extrusionOk="0" h="122" w="90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6397280" y="2806772"/>
              <a:ext cx="135824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6558772" y="2806772"/>
              <a:ext cx="53161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6641967" y="2664456"/>
              <a:ext cx="48795" cy="7198"/>
            </a:xfrm>
            <a:custGeom>
              <a:rect b="b" l="l" r="r" t="t"/>
              <a:pathLst>
                <a:path extrusionOk="0" h="122" w="827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6554937" y="2753669"/>
              <a:ext cx="135824" cy="6608"/>
            </a:xfrm>
            <a:custGeom>
              <a:rect b="b" l="l" r="r" t="t"/>
              <a:pathLst>
                <a:path extrusionOk="0" h="112" w="2302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6476108" y="2753669"/>
              <a:ext cx="53161" cy="6608"/>
            </a:xfrm>
            <a:custGeom>
              <a:rect b="b" l="l" r="r" t="t"/>
              <a:pathLst>
                <a:path extrusionOk="0" h="112" w="901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6397280" y="2753669"/>
              <a:ext cx="48795" cy="6608"/>
            </a:xfrm>
            <a:custGeom>
              <a:rect b="b" l="l" r="r" t="t"/>
              <a:pathLst>
                <a:path extrusionOk="0" h="112" w="827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6476108" y="2854919"/>
              <a:ext cx="53161" cy="7198"/>
            </a:xfrm>
            <a:custGeom>
              <a:rect b="b" l="l" r="r" t="t"/>
              <a:pathLst>
                <a:path extrusionOk="0" h="122" w="901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6397280" y="2854919"/>
              <a:ext cx="48795" cy="7198"/>
            </a:xfrm>
            <a:custGeom>
              <a:rect b="b" l="l" r="r" t="t"/>
              <a:pathLst>
                <a:path extrusionOk="0" h="122" w="827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6397280" y="2708236"/>
              <a:ext cx="73458" cy="7198"/>
            </a:xfrm>
            <a:custGeom>
              <a:rect b="b" l="l" r="r" t="t"/>
              <a:pathLst>
                <a:path extrusionOk="0" h="122" w="1245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6491980" y="2708236"/>
              <a:ext cx="119952" cy="7198"/>
            </a:xfrm>
            <a:custGeom>
              <a:rect b="b" l="l" r="r" t="t"/>
              <a:pathLst>
                <a:path extrusionOk="0" h="122" w="2033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641967" y="2708236"/>
              <a:ext cx="48795" cy="7198"/>
            </a:xfrm>
            <a:custGeom>
              <a:rect b="b" l="l" r="r" t="t"/>
              <a:pathLst>
                <a:path extrusionOk="0" h="122" w="827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96218" y="2902534"/>
              <a:ext cx="119893" cy="6667"/>
            </a:xfrm>
            <a:custGeom>
              <a:rect b="b" l="l" r="r" t="t"/>
              <a:pathLst>
                <a:path extrusionOk="0" h="113" w="2032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396218" y="2946905"/>
              <a:ext cx="49326" cy="6608"/>
            </a:xfrm>
            <a:custGeom>
              <a:rect b="b" l="l" r="r" t="t"/>
              <a:pathLst>
                <a:path extrusionOk="0" h="112" w="836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5656730" y="2411037"/>
              <a:ext cx="707794" cy="605956"/>
            </a:xfrm>
            <a:custGeom>
              <a:rect b="b" l="l" r="r" t="t"/>
              <a:pathLst>
                <a:path extrusionOk="0" h="10270" w="11996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5695023" y="2385312"/>
              <a:ext cx="707263" cy="605425"/>
            </a:xfrm>
            <a:custGeom>
              <a:rect b="b" l="l" r="r" t="t"/>
              <a:pathLst>
                <a:path extrusionOk="0" h="10261" w="11987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5691778" y="2382007"/>
              <a:ext cx="714343" cy="611974"/>
            </a:xfrm>
            <a:custGeom>
              <a:rect b="b" l="l" r="r" t="t"/>
              <a:pathLst>
                <a:path extrusionOk="0" h="10372" w="12107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5808369" y="2463550"/>
              <a:ext cx="490488" cy="488836"/>
            </a:xfrm>
            <a:custGeom>
              <a:rect b="b" l="l" r="r" t="t"/>
              <a:pathLst>
                <a:path extrusionOk="0" h="8285" w="8313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5807248" y="2460305"/>
              <a:ext cx="492671" cy="495916"/>
            </a:xfrm>
            <a:custGeom>
              <a:rect b="b" l="l" r="r" t="t"/>
              <a:pathLst>
                <a:path extrusionOk="0" h="8405" w="835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5808369" y="2421422"/>
              <a:ext cx="490488" cy="489367"/>
            </a:xfrm>
            <a:custGeom>
              <a:rect b="b" l="l" r="r" t="t"/>
              <a:pathLst>
                <a:path extrusionOk="0" h="8294" w="8313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5807248" y="2418117"/>
              <a:ext cx="492671" cy="495975"/>
            </a:xfrm>
            <a:custGeom>
              <a:rect b="b" l="l" r="r" t="t"/>
              <a:pathLst>
                <a:path extrusionOk="0" h="8406" w="835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4" name="Google Shape;1014;p21"/>
            <p:cNvGrpSpPr/>
            <p:nvPr/>
          </p:nvGrpSpPr>
          <p:grpSpPr>
            <a:xfrm>
              <a:off x="5968208" y="2549518"/>
              <a:ext cx="174119" cy="231588"/>
              <a:chOff x="4803668" y="3224977"/>
              <a:chExt cx="98578" cy="131115"/>
            </a:xfrm>
          </p:grpSpPr>
          <p:sp>
            <p:nvSpPr>
              <p:cNvPr id="1015" name="Google Shape;1015;p21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rect b="b" l="l" r="r" t="t"/>
                <a:pathLst>
                  <a:path extrusionOk="0" h="1430" w="1912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1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rect b="b" l="l" r="r" t="t"/>
                <a:pathLst>
                  <a:path extrusionOk="0" h="1541" w="2033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1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rect b="b" l="l" r="r" t="t"/>
                <a:pathLst>
                  <a:path extrusionOk="0" h="2385" w="284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rect b="b" l="l" r="r" t="t"/>
                <a:pathLst>
                  <a:path extrusionOk="0" h="2497" w="2951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1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rect b="b" l="l" r="r" t="t"/>
                <a:pathLst>
                  <a:path extrusionOk="0" h="1105" w="641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0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Foi definido o uso do Git como sistema de controle de versão, com a criação de um repositório no GitHub. 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estratégia adotada envolve a criação de branches individuais para cada tarefa ou funcionalidade, que serão posteriormente ’mergeadas’ na branch "desenvolvimento".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Após revisão e testes, as alterações serão então ’mergeadas’ na branch "main", que representa a versão estável do sistema.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 para Versionamento</a:t>
            </a:r>
            <a:endParaRPr/>
          </a:p>
        </p:txBody>
      </p:sp>
      <p:pic>
        <p:nvPicPr>
          <p:cNvPr id="1078" name="Google Shape;10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250" y="2874650"/>
            <a:ext cx="2683500" cy="181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31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Interoperabilidade entre grupo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○"/>
            </a:pPr>
            <a:r>
              <a:rPr lang="en"/>
              <a:t>Como forma de garantir que qualquer membro da equipe consiga dar continuidade ao trabalho de outro, sem que haja desperdício de tempo com </a:t>
            </a:r>
            <a:r>
              <a:rPr lang="en"/>
              <a:t>análise</a:t>
            </a:r>
            <a:r>
              <a:rPr lang="en"/>
              <a:t> de código, foi estabelecido um Framework Interop Group e adotado padrões de escrita de código.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Mitigar atrásos e evitar bugs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Adotamos a estratégia de programação em pares dividindo nossa força de trabalho em sub-equipes de 2 pessoas como forma de agilizar a execução das atividades e contingenciar a entrega caso um membro da equipe fique indisponível ou simplesmente não consiga executar a tarefa.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 Somado a isso, são realizadas reuniões diárias onde cada um dos participantes do grupo relata como foi o desenvolvimento de suas atividades e se houve alguma dificuldade ou impedimento na execução da tarefa.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Riscos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Sub-equipes</a:t>
            </a:r>
            <a:endParaRPr/>
          </a:p>
        </p:txBody>
      </p:sp>
      <p:pic>
        <p:nvPicPr>
          <p:cNvPr id="1090" name="Google Shape;10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300" y="1516250"/>
            <a:ext cx="2111000" cy="211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1" name="Google Shape;1091;p32"/>
          <p:cNvGraphicFramePr/>
          <p:nvPr/>
        </p:nvGraphicFramePr>
        <p:xfrm>
          <a:off x="720000" y="17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{70C9F6DC-2763-48EB-ADE9-91608EB42F59}</a:tableStyleId>
              </a:tblPr>
              <a:tblGrid>
                <a:gridCol w="789175"/>
                <a:gridCol w="2020800"/>
                <a:gridCol w="2150675"/>
              </a:tblGrid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Sub-equipe</a:t>
                      </a:r>
                      <a:endParaRPr sz="9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Integrantes</a:t>
                      </a:r>
                      <a:endParaRPr sz="900"/>
                    </a:p>
                  </a:txBody>
                  <a:tcPr marT="91425" marB="91425" marR="91425" marL="91425"/>
                </a:tc>
                <a:tc hMerge="1"/>
              </a:tr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Leonardo Ribeiro Barbosa Santo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Alexandre de Souza Amaral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Danilo da Conceição Santos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Murilo Carlos Novais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Ian Rodrigues Alexandrino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Renata C. de Oliveira Moreno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João Vitor Nascimento Ramos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3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Planejamento Inicial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○"/>
            </a:pPr>
            <a:r>
              <a:rPr lang="en"/>
              <a:t>Foi feita uma análise das entidades e da regra de negócio para entender o funcionamento do sistema legado.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Banco de Dados Legado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sp>
        <p:nvSpPr>
          <p:cNvPr id="1098" name="Google Shape;1098;p33"/>
          <p:cNvSpPr/>
          <p:nvPr/>
        </p:nvSpPr>
        <p:spPr>
          <a:xfrm>
            <a:off x="1020075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Category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33"/>
          <p:cNvSpPr/>
          <p:nvPr/>
        </p:nvSpPr>
        <p:spPr>
          <a:xfrm>
            <a:off x="2533767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ElasticSearchProduct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0" name="Google Shape;1100;p33"/>
          <p:cNvSpPr/>
          <p:nvPr/>
        </p:nvSpPr>
        <p:spPr>
          <a:xfrm>
            <a:off x="3297399" y="3530371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1" name="Google Shape;1101;p33"/>
          <p:cNvSpPr/>
          <p:nvPr/>
        </p:nvSpPr>
        <p:spPr>
          <a:xfrm>
            <a:off x="1705172" y="3530371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Mail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2" name="Google Shape;1102;p33"/>
          <p:cNvSpPr/>
          <p:nvPr/>
        </p:nvSpPr>
        <p:spPr>
          <a:xfrm>
            <a:off x="4047459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ProductAtributte</a:t>
            </a:r>
            <a:endParaRPr b="1" sz="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33"/>
          <p:cNvSpPr/>
          <p:nvPr/>
        </p:nvSpPr>
        <p:spPr>
          <a:xfrm>
            <a:off x="5561140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PossibleFacets</a:t>
            </a:r>
            <a:endParaRPr b="1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33"/>
          <p:cNvSpPr/>
          <p:nvPr/>
        </p:nvSpPr>
        <p:spPr>
          <a:xfrm>
            <a:off x="7074820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ShoppingCartItem</a:t>
            </a:r>
            <a:endParaRPr b="1" sz="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33"/>
          <p:cNvSpPr/>
          <p:nvPr/>
        </p:nvSpPr>
        <p:spPr>
          <a:xfrm>
            <a:off x="4889627" y="3530371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ProductRating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33"/>
          <p:cNvSpPr/>
          <p:nvPr/>
        </p:nvSpPr>
        <p:spPr>
          <a:xfrm>
            <a:off x="6481855" y="3479495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ShoppingCart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Modelagem para banco de dados relacional PostgreSQL</a:t>
            </a:r>
            <a:endParaRPr/>
          </a:p>
        </p:txBody>
      </p:sp>
      <p:sp>
        <p:nvSpPr>
          <p:cNvPr id="1112" name="Google Shape;1112;p3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263" y="1801225"/>
            <a:ext cx="6039474" cy="2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5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Modelo de camadas</a:t>
            </a:r>
            <a:endParaRPr b="1"/>
          </a:p>
        </p:txBody>
      </p:sp>
      <p:sp>
        <p:nvSpPr>
          <p:cNvPr id="1119" name="Google Shape;1119;p3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875" y="1909528"/>
            <a:ext cx="6295126" cy="23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6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Product Backlog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 backlog do produto é a lista priorizada de trabalho para a equipe de desenvolvimento, derivado do roteiro do produto e seus requisitos. 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Uma lista de pendências ágil bem organizada não só torna o planejamento da liberação e da iteração (sprint) mais fácil, como também transmite tudo em que sua equipe pretende trabalhar e faz com que o tempo da equipe seja fixo.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25" y="152400"/>
            <a:ext cx="76855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8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Planejamento das sprints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 projeto foi apresentado à equipe no dia 13 de maio, marcando o início de uma série de reuniões e planejamentos, incluindo a execução de 7 sprints, com o objetivo de concluir a solução até o dia 24 de maio.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38" name="Google Shape;11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538" y="2655775"/>
            <a:ext cx="3460924" cy="1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00" y="227250"/>
            <a:ext cx="7447775" cy="46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4875" y="1683547"/>
            <a:ext cx="1104050" cy="1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 da Equipe</a:t>
            </a:r>
            <a:endParaRPr/>
          </a:p>
        </p:txBody>
      </p:sp>
      <p:sp>
        <p:nvSpPr>
          <p:cNvPr id="1025" name="Google Shape;1025;p22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Líder Técnico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João Vitor Nascimento Ramos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Integrantes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Ian Rodrigues Alexandrino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Leonardo Ribeiro Barbosa Santos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Murilo Carlos Novais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Renata C. de Oliveira Moreno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Danilo da Conceição Santos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Alexandre de Souza Amaral</a:t>
            </a:r>
            <a:endParaRPr/>
          </a:p>
        </p:txBody>
      </p:sp>
      <p:pic>
        <p:nvPicPr>
          <p:cNvPr id="1026" name="Google Shape;10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0850" y="1662978"/>
            <a:ext cx="1817525" cy="18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0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Sprint 1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Foi apresentado aos colaboradores as regras para a interoperabilidade do grupo.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Todos os erros identificados</a:t>
            </a:r>
            <a:r>
              <a:rPr lang="en"/>
              <a:t> nessa sprint</a:t>
            </a:r>
            <a:r>
              <a:rPr lang="en"/>
              <a:t> foram corrigidos. Os testes não implementados foram realocados como tarefas para próxima sprint.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4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de Projeto</a:t>
            </a:r>
            <a:endParaRPr/>
          </a:p>
        </p:txBody>
      </p:sp>
      <p:pic>
        <p:nvPicPr>
          <p:cNvPr id="1151" name="Google Shape;11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000" y="2307200"/>
            <a:ext cx="5432876" cy="10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1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2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Foi apresentado aos colaboradores o plugin JaCoCo responsável por ilustrar a cobertura de testes. A cobertura atual de testes estava em 40%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Devido aos padrões adotados, foi possível que equipes diferentes pudessem facilmente testar entidades que não haviam escrito. 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cobertura de testes passou de 40% para 65%.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58" name="Google Shape;11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274" y="2265225"/>
            <a:ext cx="5207475" cy="12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2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3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Após a conclusão do desenvolvimento das camadas de entities e repositories na sprint 2, deu-se início à implementação da camada de services.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Os colaboradores apresentação uma certa dificuldade na injeção inversa de dependência. No entanto conseguiram concluir o trabalho esquecendo de apenas algumas validações.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A cobertura de testes subiu de 65% para 71%.</a:t>
            </a:r>
            <a:endParaRPr/>
          </a:p>
        </p:txBody>
      </p:sp>
      <p:sp>
        <p:nvSpPr>
          <p:cNvPr id="1164" name="Google Shape;1164;p4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5" name="Google Shape;11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713" y="2297920"/>
            <a:ext cx="4987474" cy="12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3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4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Nesta sprint foi destinado o prosseguimento na criação dos métodos dos services, introduzindo os métodos de update e disable.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Apesar do aumento na quantidade de linhas de código, a cobertura de testes permaneceu em 71%.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Não foram mais detectados erros significativos na estrutura do código.</a:t>
            </a:r>
            <a:endParaRPr/>
          </a:p>
        </p:txBody>
      </p:sp>
      <p:sp>
        <p:nvSpPr>
          <p:cNvPr id="1171" name="Google Shape;1171;p4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72" name="Google Shape;11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914" y="2276925"/>
            <a:ext cx="5099076" cy="12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5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 os services parcialmente prontos, chegou o momento de iniciar o desenvolvimento dos controllers. Inicialmente, não foram solicitados métodos de teste para esses controllers.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cobertura de testes caiu para 62%.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Banco de dados não foi preenchido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79" name="Google Shape;11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971" y="2301163"/>
            <a:ext cx="5450075" cy="10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5"/>
          <p:cNvSpPr txBox="1"/>
          <p:nvPr>
            <p:ph idx="1" type="body"/>
          </p:nvPr>
        </p:nvSpPr>
        <p:spPr>
          <a:xfrm>
            <a:off x="716550" y="1395300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6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 intuito principal dessa sprint foi aumentar a cobertura de testes e terminar a implementação dos controllers.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Apesar de aumentar a quantidade de testes realizados, a cobertura de código caiu de 65% para 58%.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6" name="Google Shape;11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400" y="2324125"/>
            <a:ext cx="5379199" cy="14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427" y="152400"/>
            <a:ext cx="733714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7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7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Essa sprint consistiu basicamente em aumentar a cobertura de testes e popular o banco de dados.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Nessa sprint conseguimos elevar a cobertura de 58% para 66%. Conseguimos popular o banco de dados.</a:t>
            </a:r>
            <a:endParaRPr/>
          </a:p>
        </p:txBody>
      </p:sp>
      <p:sp>
        <p:nvSpPr>
          <p:cNvPr id="1197" name="Google Shape;1197;p4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98" name="Google Shape;11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000" y="2416188"/>
            <a:ext cx="5859976" cy="8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8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8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Essa sprint não estava no planejamento e ocorreu virtude do adiamento do prazo. Dessa forma, decidimos concentrar nossos esforços na melhoria dos testes.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Nessa sprint conseguimos elevar a cobertura de 66% para 84%. </a:t>
            </a:r>
            <a:endParaRPr/>
          </a:p>
        </p:txBody>
      </p:sp>
      <p:sp>
        <p:nvSpPr>
          <p:cNvPr id="1204" name="Google Shape;1204;p4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205" name="Google Shape;12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488" y="2306488"/>
            <a:ext cx="5313924" cy="10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9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Segurança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Registro de usuário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Ativação do usuário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Login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Recuperação de senha</a:t>
            </a:r>
            <a:endParaRPr/>
          </a:p>
        </p:txBody>
      </p:sp>
      <p:sp>
        <p:nvSpPr>
          <p:cNvPr id="1211" name="Google Shape;1211;p49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Desenvolvidas</a:t>
            </a:r>
            <a:endParaRPr/>
          </a:p>
        </p:txBody>
      </p:sp>
      <p:pic>
        <p:nvPicPr>
          <p:cNvPr id="1212" name="Google Shape;12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217" y="1816204"/>
            <a:ext cx="1511050" cy="15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3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 problema consiste na atualização de um sistema de e-commerce, estabelecido há cinco anos, que atualmente lida com a comercialização de relógios, laptops e smartphones.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</a:t>
            </a:r>
            <a:r>
              <a:rPr lang="en"/>
              <a:t>ssa solicitação surge em consonância com as novas diretrizes do modelo de negócios da empresa e visa manter sua competitividade no mercado. 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modernização proposta implica uma transição estratégica, direcionando o sistema para a venda de produtos tecnológicos de alto valor agregado, como os servidores das marcas Dell e Positivo.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Diante desse contexto, torna-se crucial reestruturar e atualizar o sistema de e-commerce para atender aos padrões tecnológicos contemporâneos. 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Essas melhorias </a:t>
            </a:r>
            <a:r>
              <a:rPr lang="en"/>
              <a:t>incluíram</a:t>
            </a:r>
            <a:r>
              <a:rPr lang="en"/>
              <a:t> a atualização da versão do framework Java, a otimização do backend e a remodelagem do banco de dados. </a:t>
            </a:r>
            <a:endParaRPr/>
          </a:p>
        </p:txBody>
      </p:sp>
      <p:sp>
        <p:nvSpPr>
          <p:cNvPr id="1032" name="Google Shape;1032;p2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0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Brand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Brand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Brand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todas as Brands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Brand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Brand</a:t>
            </a:r>
            <a:endParaRPr/>
          </a:p>
        </p:txBody>
      </p:sp>
      <p:sp>
        <p:nvSpPr>
          <p:cNvPr id="1218" name="Google Shape;1218;p5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Desenvolvidas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825" y="1413925"/>
            <a:ext cx="4116699" cy="23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1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Category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Category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Category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todas as categories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categorias por nome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Category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Category</a:t>
            </a:r>
            <a:endParaRPr/>
          </a:p>
        </p:txBody>
      </p:sp>
      <p:sp>
        <p:nvSpPr>
          <p:cNvPr id="1225" name="Google Shape;1225;p5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</a:t>
            </a:r>
            <a:r>
              <a:rPr lang="en"/>
              <a:t> Implementadas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2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PossibleFacets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Atributo de categoria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Todas as PossibleFacets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PossibleFacets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possibleFacets por categoria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PossibleFacets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PossibleFacets</a:t>
            </a:r>
            <a:endParaRPr/>
          </a:p>
        </p:txBody>
      </p:sp>
      <p:sp>
        <p:nvSpPr>
          <p:cNvPr id="1231" name="Google Shape;1231;p5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3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Product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Produto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Produtos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Produto por ID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Produtos por Categoria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Produto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Produto</a:t>
            </a:r>
            <a:endParaRPr/>
          </a:p>
        </p:txBody>
      </p:sp>
      <p:sp>
        <p:nvSpPr>
          <p:cNvPr id="1237" name="Google Shape;1237;p5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ProductAttributte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ProductAttribute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ProductAttributes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ProductAttributes Desabilitados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ProductAttributes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ProductAttributes por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ProductAttributes Desabilitados por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ProductAttribute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ProductAttribute</a:t>
            </a:r>
            <a:endParaRPr/>
          </a:p>
        </p:txBody>
      </p:sp>
      <p:sp>
        <p:nvSpPr>
          <p:cNvPr id="1243" name="Google Shape;1243;p5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5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ProductRating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Avaliação de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Avaliações de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Avaliação de Produto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Avaliações por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Avaliações por Usuário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Avaliação de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Avaliação de Produto</a:t>
            </a:r>
            <a:endParaRPr/>
          </a:p>
        </p:txBody>
      </p:sp>
      <p:sp>
        <p:nvSpPr>
          <p:cNvPr id="1249" name="Google Shape;1249;p5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</p:txBody>
      </p:sp>
      <p:pic>
        <p:nvPicPr>
          <p:cNvPr id="1250" name="Google Shape;12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404" y="1860137"/>
            <a:ext cx="2685998" cy="19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6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Purchase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Realizar Compra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Cancelar Compra</a:t>
            </a:r>
            <a:endParaRPr/>
          </a:p>
        </p:txBody>
      </p:sp>
      <p:sp>
        <p:nvSpPr>
          <p:cNvPr id="1256" name="Google Shape;1256;p5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7" name="Google Shape;12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575" y="1900106"/>
            <a:ext cx="2774749" cy="1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7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Payments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Pagamento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Todos os Pagamentos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Pagamentos por Usuário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Pagamento</a:t>
            </a:r>
            <a:endParaRPr/>
          </a:p>
        </p:txBody>
      </p:sp>
      <p:sp>
        <p:nvSpPr>
          <p:cNvPr id="1263" name="Google Shape;1263;p5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575" y="2153250"/>
            <a:ext cx="2262425" cy="135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Dúvidas?</a:t>
            </a:r>
            <a:endParaRPr/>
          </a:p>
        </p:txBody>
      </p:sp>
      <p:pic>
        <p:nvPicPr>
          <p:cNvPr id="1270" name="Google Shape;12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325" y="1022550"/>
            <a:ext cx="4150250" cy="30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Atualizar, adaptar e otimizar um e-commerce desenvolvido há cinco anos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Estimular o trabalho em equipe, promover a comunicação eficaz e desafiar os participantes a </a:t>
            </a:r>
            <a:r>
              <a:rPr lang="en"/>
              <a:t>resolver</a:t>
            </a:r>
            <a:r>
              <a:rPr lang="en"/>
              <a:t> problemas complexos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Demonstrar profundo entendimento dos conceitos avançados de Java (abordados na </a:t>
            </a:r>
            <a:r>
              <a:rPr lang="en"/>
              <a:t>residência</a:t>
            </a:r>
            <a:r>
              <a:rPr lang="en"/>
              <a:t>)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Adotar boas práticas de desenvolvimento e mostrar capacidade para atender a novas demandas tecnológicas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Demonstrar criatividade e proatividade na busca por soluções inovadoras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pic>
        <p:nvPicPr>
          <p:cNvPr id="1039" name="Google Shape;10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900" y="3180300"/>
            <a:ext cx="1739100" cy="11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5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Versão do Spring Boot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Versão do Java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Uso de banco de dados Mongo DB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Versões desatualizadas de dependências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Sistema não funciona</a:t>
            </a:r>
            <a:endParaRPr/>
          </a:p>
        </p:txBody>
      </p:sp>
      <p:sp>
        <p:nvSpPr>
          <p:cNvPr id="1045" name="Google Shape;1045;p2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Identificação do pontos negativos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6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Atualização da versão do Spring Boot para 3.2.5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Atualização do Java para versão 17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Atualização das dependências.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Re-modelagem do sistema para um banco de dados relacional PostgreSQL.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Inserção de novas dependências ao projeto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Aplicação de padrões de projeto nas verificações de dados em transições de cadastro, update e delete.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Expansão do uso de spring security para funcionalidades de segurança do sistema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2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Planejamento de melhorias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7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Foi optado pela metodologia Scrum para o desenvolvimento do projeto, principalmente devido à sua abordagem ágil e </a:t>
            </a:r>
            <a:r>
              <a:rPr lang="en"/>
              <a:t>iterativa</a:t>
            </a:r>
            <a:r>
              <a:rPr lang="en"/>
              <a:t>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2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de gerenciamento</a:t>
            </a:r>
            <a:endParaRPr/>
          </a:p>
        </p:txBody>
      </p:sp>
      <p:pic>
        <p:nvPicPr>
          <p:cNvPr id="1058" name="Google Shape;10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875" y="2073062"/>
            <a:ext cx="5676249" cy="222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8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ferramenta escolhida para o gerenciamento do projeto foi o Trello, devido à sua simplicidade, flexibilidade e capacidade de promover a colaboração da equipe.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 Trello oferece uma interface intuitiva que facilita a criação, organização e acompanhamento de tarefas, tornando-o ideal para uma equipe que enfrenta prazos apertados e está se familiarizando com novas práticas de trabalho.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 de gerenciamento</a:t>
            </a:r>
            <a:endParaRPr/>
          </a:p>
        </p:txBody>
      </p:sp>
      <p:pic>
        <p:nvPicPr>
          <p:cNvPr id="1065" name="Google Shape;10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438" y="2170025"/>
            <a:ext cx="2546025" cy="25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9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 de gerenciamento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25" y="1342563"/>
            <a:ext cx="5454350" cy="29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